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ContentType="application/vnd.openxmlformats-officedocument.custom-properties+xml" PartName="/docProps/custom.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Relationship Id="rId5" Target="docProps/custom.xml" Type="http://schemas.openxmlformats.org/officeDocument/2006/relationships/custom-properties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182B95-4F9C-8ACC-082D-7339DB3DA0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82A9C2E-7FED-DAC6-9A36-991A0BE91B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C3414E-0384-54F2-E9F1-6639F6DA4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AB79D0-9D90-2750-A7AD-360C60B55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36CCFC-59EB-C1FF-C802-D4F8C9412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14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C68B56-015C-2B7E-5A20-19EFF1E7E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B5E5DC8-0678-64E2-5FF9-DC0DCB4D0F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4AA76A-AD66-6E85-3F7E-863B1B721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D4F3186-FCD4-9861-61C4-9FD57947E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4D3350E-9CA0-3B2C-B296-521E9FF8A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657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91DF63A-4705-ADA4-DD48-AB24AAFB02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3D5CF0F-2D90-D2D2-6BFB-801D9ABA5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219CF3A-9216-4545-6EDE-315054D58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66CAB8E-1513-BA3D-E9D2-C6AE9A493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C9B712-E0F5-F9E4-0D37-E0102F961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879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A1C109-1C15-A16C-49A9-8B517B573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DD01ACC-A516-D073-B082-6E22529ED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422CEE-358B-3AC0-E2C6-9853CC88E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2C79226-6853-F107-2956-353D5D30C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14DAE1-6281-71FA-121D-5564E3870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202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416C72-2084-A44B-2BB7-0ABC8437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30C2F9C-3A3D-E69C-7E34-4210E84D9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103640-2D06-0B54-2713-E58126FB6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FD033B8-3B2F-A2CE-292F-D12D4674D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895F11-83A1-703B-68DF-2E28DD6FB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17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7B5C06-AEB1-3445-154E-86F4BE219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4C08EB3-6E3F-2AE9-0328-A24BF6F40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9427DA9-52CF-7C11-9353-4067BE458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9C8580E-CDAC-1AC6-8ECB-E205746B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E5B83F1-1997-0CD6-44AB-C45DF05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BE74591-D49B-B74E-4E28-7EA3B598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178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43854A-4823-834D-CB5C-F9EB62738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9431E8-1C98-5E99-2B8F-21A703A40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0574D39-8511-C0A5-D8AE-0D55BCC643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7DA4A92-F6ED-0270-E3E6-EE61DEA90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1DF57CE-EBC1-1519-A429-3EC1D0CB1C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697ACF0-725F-E6A9-1443-C587E15C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2EB8344-03D1-44A1-CE24-4C67EE461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4800990-2D40-CEDC-8516-54B591488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07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E09C69-0DA6-0C3F-05A4-E6BFC2461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AF0E376-A99C-5DA8-3764-A202F057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A541482-B730-F95A-8D9F-C25F9A120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D746EAD-54A0-6B6C-8923-205A8CD2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228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FB3F283-E918-766D-A156-B1FB36A1A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BF8266B-8A71-21A8-A1EC-18A96210E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CFA3571-7889-DE1E-40ED-8D96B5D7C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22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BFA1BF-AB8A-638C-7736-B12F70BC5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12FC6D-1E7C-ECA6-AFF9-CDB743A15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0C795C4-0BD2-37E4-3378-5450F5E07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EFF9F8D-610A-E116-B9A1-4D371994D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81EC3DF-70C1-15E3-82B8-7AD66AA05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A8962F1-E013-8228-84BF-85B0B0FA2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3307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2764CB-8045-6C3A-C66B-96F69A3C5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B68A33C-ADC9-E57E-CBF7-99143F8B88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742120C-D4FA-361F-204D-1C6369FF7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82F0162-E048-FF71-ADA1-08B3C0984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EA34B84-3ED9-3CF1-11D2-DF6031850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61B5754-2EAB-68EE-92E0-767FBC7C5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440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8E3EA0A-7206-9E40-05C7-95A0906E9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83B9403-055A-65EB-592D-3C75907F5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AF7EDCD-BF2E-D122-FB24-6C10B8BBBC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BA6F5F-DE64-440C-B421-BF0B39A1CAA1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32D97D9-3B8F-9681-4998-96518F8D6D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74C8111-8372-6373-803F-E23D2A557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70A0A5-6D57-40EA-90E1-9960287969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8470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0CCCDF8-D138-6591-457E-EF84EDFB1AF0}"/>
              </a:ext>
            </a:extLst>
          </p:cNvPr>
          <p:cNvSpPr/>
          <p:nvPr/>
        </p:nvSpPr>
        <p:spPr>
          <a:xfrm>
            <a:off x="1927133" y="3102976"/>
            <a:ext cx="1608083" cy="5255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>
                <a:solidFill>
                  <a:schemeClr val="tx1"/>
                </a:solidFill>
              </a:rPr>
              <a:t>AXgate</a:t>
            </a:r>
            <a:br>
              <a:rPr lang="en-US" altLang="ko-KR" dirty="0">
                <a:solidFill>
                  <a:schemeClr val="tx1"/>
                </a:solidFill>
              </a:rPr>
            </a:br>
            <a:r>
              <a:rPr lang="en-US" altLang="ko-KR" dirty="0">
                <a:solidFill>
                  <a:schemeClr val="tx1"/>
                </a:solidFill>
              </a:rPr>
              <a:t>(</a:t>
            </a:r>
            <a:r>
              <a:rPr lang="ko-KR" altLang="en-US" dirty="0" err="1">
                <a:solidFill>
                  <a:schemeClr val="tx1"/>
                </a:solidFill>
              </a:rPr>
              <a:t>바인텔</a:t>
            </a:r>
            <a:r>
              <a:rPr lang="en-US" altLang="ko-KR" dirty="0">
                <a:solidFill>
                  <a:schemeClr val="tx1"/>
                </a:solidFill>
              </a:rPr>
              <a:t> UTM)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501E04B2-FCDC-37EB-EB7F-0A7B7AC9878A}"/>
              </a:ext>
            </a:extLst>
          </p:cNvPr>
          <p:cNvSpPr/>
          <p:nvPr/>
        </p:nvSpPr>
        <p:spPr>
          <a:xfrm>
            <a:off x="1927133" y="2232538"/>
            <a:ext cx="1608083" cy="5255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>
                <a:solidFill>
                  <a:schemeClr val="tx1"/>
                </a:solidFill>
              </a:rPr>
              <a:t>광모뎀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en-US" altLang="ko-KR" dirty="0">
                <a:solidFill>
                  <a:schemeClr val="tx1"/>
                </a:solidFill>
              </a:rPr>
              <a:t>(KT)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구름 6">
            <a:extLst>
              <a:ext uri="{FF2B5EF4-FFF2-40B4-BE49-F238E27FC236}">
                <a16:creationId xmlns:a16="http://schemas.microsoft.com/office/drawing/2014/main" id="{F260728B-F748-EBA2-46C6-BE7C51AD6E5D}"/>
              </a:ext>
            </a:extLst>
          </p:cNvPr>
          <p:cNvSpPr/>
          <p:nvPr/>
        </p:nvSpPr>
        <p:spPr>
          <a:xfrm>
            <a:off x="1961848" y="1057754"/>
            <a:ext cx="1538654" cy="668216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인터넷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DEFF9D4-C5E5-E77B-4F16-62C5BAB9C2EC}"/>
              </a:ext>
            </a:extLst>
          </p:cNvPr>
          <p:cNvSpPr/>
          <p:nvPr/>
        </p:nvSpPr>
        <p:spPr>
          <a:xfrm>
            <a:off x="1927133" y="3973414"/>
            <a:ext cx="1608083" cy="5255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L2 Switch</a:t>
            </a:r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F07E1F0-AB4D-C362-BB29-398AF44436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5675" y="5127071"/>
            <a:ext cx="621458" cy="701646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7A3DF149-441B-D4C3-4BCF-EAA665E81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724" y="5127071"/>
            <a:ext cx="621458" cy="701646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3243887A-E0CA-DED6-F165-DD0550C0C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5787" y="5127074"/>
            <a:ext cx="621458" cy="701646"/>
          </a:xfrm>
          <a:prstGeom prst="rect">
            <a:avLst/>
          </a:prstGeom>
        </p:spPr>
      </p:pic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D4F5D826-6E9D-332E-1075-1A8108D5CB59}"/>
              </a:ext>
            </a:extLst>
          </p:cNvPr>
          <p:cNvCxnSpPr>
            <a:stCxn id="7" idx="1"/>
            <a:endCxn id="6" idx="0"/>
          </p:cNvCxnSpPr>
          <p:nvPr/>
        </p:nvCxnSpPr>
        <p:spPr>
          <a:xfrm>
            <a:off x="2731175" y="1725258"/>
            <a:ext cx="0" cy="5072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4AAF7CCA-B02F-895B-6F18-0A673BFDEDBA}"/>
              </a:ext>
            </a:extLst>
          </p:cNvPr>
          <p:cNvCxnSpPr>
            <a:cxnSpLocks/>
            <a:stCxn id="6" idx="2"/>
            <a:endCxn id="4" idx="0"/>
          </p:cNvCxnSpPr>
          <p:nvPr/>
        </p:nvCxnSpPr>
        <p:spPr>
          <a:xfrm>
            <a:off x="2731175" y="2758056"/>
            <a:ext cx="0" cy="3449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450D64D8-1336-415F-5E4F-58001613EBE8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>
            <a:off x="2731175" y="3628494"/>
            <a:ext cx="0" cy="3449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연결선: 꺾임 23">
            <a:extLst>
              <a:ext uri="{FF2B5EF4-FFF2-40B4-BE49-F238E27FC236}">
                <a16:creationId xmlns:a16="http://schemas.microsoft.com/office/drawing/2014/main" id="{8B5DB398-1F7F-1BB6-CF0E-0D2F57A726B6}"/>
              </a:ext>
            </a:extLst>
          </p:cNvPr>
          <p:cNvCxnSpPr>
            <a:stCxn id="8" idx="2"/>
            <a:endCxn id="10" idx="0"/>
          </p:cNvCxnSpPr>
          <p:nvPr/>
        </p:nvCxnSpPr>
        <p:spPr>
          <a:xfrm rot="5400000">
            <a:off x="1859721" y="4255616"/>
            <a:ext cx="628139" cy="1114771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연결선: 꺾임 24">
            <a:extLst>
              <a:ext uri="{FF2B5EF4-FFF2-40B4-BE49-F238E27FC236}">
                <a16:creationId xmlns:a16="http://schemas.microsoft.com/office/drawing/2014/main" id="{04AD4A5F-CDFA-C20D-F05A-7FB3A2C0D77F}"/>
              </a:ext>
            </a:extLst>
          </p:cNvPr>
          <p:cNvCxnSpPr>
            <a:cxnSpLocks/>
            <a:stCxn id="8" idx="2"/>
            <a:endCxn id="13" idx="0"/>
          </p:cNvCxnSpPr>
          <p:nvPr/>
        </p:nvCxnSpPr>
        <p:spPr>
          <a:xfrm rot="5400000">
            <a:off x="2413745" y="4809640"/>
            <a:ext cx="628139" cy="6722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연결선: 꺾임 27">
            <a:extLst>
              <a:ext uri="{FF2B5EF4-FFF2-40B4-BE49-F238E27FC236}">
                <a16:creationId xmlns:a16="http://schemas.microsoft.com/office/drawing/2014/main" id="{FEB6E89F-998B-5037-5E9E-833A11842D57}"/>
              </a:ext>
            </a:extLst>
          </p:cNvPr>
          <p:cNvCxnSpPr>
            <a:cxnSpLocks/>
            <a:stCxn id="8" idx="2"/>
            <a:endCxn id="14" idx="0"/>
          </p:cNvCxnSpPr>
          <p:nvPr/>
        </p:nvCxnSpPr>
        <p:spPr>
          <a:xfrm rot="16200000" flipH="1">
            <a:off x="2939774" y="4290332"/>
            <a:ext cx="628142" cy="1045341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7BE2C8D0-3EC8-D6FA-A831-4D927B4826E8}"/>
              </a:ext>
            </a:extLst>
          </p:cNvPr>
          <p:cNvSpPr txBox="1"/>
          <p:nvPr/>
        </p:nvSpPr>
        <p:spPr>
          <a:xfrm>
            <a:off x="1927133" y="331296"/>
            <a:ext cx="1516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[</a:t>
            </a:r>
            <a:r>
              <a:rPr lang="ko-KR" altLang="en-US" dirty="0"/>
              <a:t>기존</a:t>
            </a:r>
            <a:r>
              <a:rPr lang="en-US" altLang="ko-KR" dirty="0"/>
              <a:t> </a:t>
            </a:r>
            <a:r>
              <a:rPr lang="ko-KR" altLang="en-US" dirty="0" err="1"/>
              <a:t>사용중</a:t>
            </a:r>
            <a:r>
              <a:rPr lang="en-US" altLang="ko-KR" dirty="0"/>
              <a:t>]</a:t>
            </a:r>
            <a:endParaRPr lang="ko-KR" alt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84A1230-3B83-44FB-50AB-C52023BE8ADE}"/>
              </a:ext>
            </a:extLst>
          </p:cNvPr>
          <p:cNvSpPr txBox="1"/>
          <p:nvPr/>
        </p:nvSpPr>
        <p:spPr>
          <a:xfrm>
            <a:off x="5994557" y="355483"/>
            <a:ext cx="1782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[</a:t>
            </a:r>
            <a:r>
              <a:rPr lang="en-US" altLang="ko-KR" dirty="0" err="1"/>
              <a:t>VForce</a:t>
            </a:r>
            <a:r>
              <a:rPr lang="en-US" altLang="ko-KR" dirty="0"/>
              <a:t> </a:t>
            </a:r>
            <a:r>
              <a:rPr lang="ko-KR" altLang="en-US" dirty="0" err="1"/>
              <a:t>적용후</a:t>
            </a:r>
            <a:r>
              <a:rPr lang="en-US" altLang="ko-KR" dirty="0"/>
              <a:t>]</a:t>
            </a:r>
            <a:endParaRPr lang="ko-KR" altLang="en-US" dirty="0"/>
          </a:p>
        </p:txBody>
      </p:sp>
      <p:grpSp>
        <p:nvGrpSpPr>
          <p:cNvPr id="92" name="그룹 91">
            <a:extLst>
              <a:ext uri="{FF2B5EF4-FFF2-40B4-BE49-F238E27FC236}">
                <a16:creationId xmlns:a16="http://schemas.microsoft.com/office/drawing/2014/main" id="{0408DC0C-20CE-18CA-A61E-9AF00A172E9D}"/>
              </a:ext>
            </a:extLst>
          </p:cNvPr>
          <p:cNvGrpSpPr/>
          <p:nvPr/>
        </p:nvGrpSpPr>
        <p:grpSpPr>
          <a:xfrm>
            <a:off x="5474542" y="1039125"/>
            <a:ext cx="6165953" cy="4770963"/>
            <a:chOff x="5474542" y="1039125"/>
            <a:chExt cx="6165953" cy="4770963"/>
          </a:xfrm>
        </p:grpSpPr>
        <p:sp>
          <p:nvSpPr>
            <p:cNvPr id="32" name="직사각형 31">
              <a:extLst>
                <a:ext uri="{FF2B5EF4-FFF2-40B4-BE49-F238E27FC236}">
                  <a16:creationId xmlns:a16="http://schemas.microsoft.com/office/drawing/2014/main" id="{C729D792-F7B5-DB24-2E5E-07C7153FA0AC}"/>
                </a:ext>
              </a:extLst>
            </p:cNvPr>
            <p:cNvSpPr/>
            <p:nvPr/>
          </p:nvSpPr>
          <p:spPr>
            <a:xfrm>
              <a:off x="6096000" y="3084347"/>
              <a:ext cx="1608083" cy="5255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err="1">
                  <a:solidFill>
                    <a:schemeClr val="tx1"/>
                  </a:solidFill>
                </a:rPr>
                <a:t>AXgate</a:t>
              </a:r>
              <a:br>
                <a:rPr lang="en-US" altLang="ko-KR" dirty="0">
                  <a:solidFill>
                    <a:schemeClr val="tx1"/>
                  </a:solidFill>
                </a:rPr>
              </a:br>
              <a:r>
                <a:rPr lang="en-US" altLang="ko-KR" dirty="0">
                  <a:solidFill>
                    <a:schemeClr val="tx1"/>
                  </a:solidFill>
                </a:rPr>
                <a:t>(</a:t>
              </a:r>
              <a:r>
                <a:rPr lang="ko-KR" altLang="en-US" dirty="0" err="1">
                  <a:solidFill>
                    <a:schemeClr val="tx1"/>
                  </a:solidFill>
                </a:rPr>
                <a:t>바인텔</a:t>
              </a:r>
              <a:r>
                <a:rPr lang="en-US" altLang="ko-KR" dirty="0">
                  <a:solidFill>
                    <a:schemeClr val="tx1"/>
                  </a:solidFill>
                </a:rPr>
                <a:t> UTM)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직사각형 32">
              <a:extLst>
                <a:ext uri="{FF2B5EF4-FFF2-40B4-BE49-F238E27FC236}">
                  <a16:creationId xmlns:a16="http://schemas.microsoft.com/office/drawing/2014/main" id="{869FBBA5-6743-F2A2-26D5-E221626F3E50}"/>
                </a:ext>
              </a:extLst>
            </p:cNvPr>
            <p:cNvSpPr/>
            <p:nvPr/>
          </p:nvSpPr>
          <p:spPr>
            <a:xfrm>
              <a:off x="6096000" y="2213909"/>
              <a:ext cx="1608083" cy="5255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err="1">
                  <a:solidFill>
                    <a:schemeClr val="tx1"/>
                  </a:solidFill>
                </a:rPr>
                <a:t>광모뎀</a:t>
              </a:r>
              <a:endParaRPr lang="en-US" altLang="ko-KR" dirty="0">
                <a:solidFill>
                  <a:schemeClr val="tx1"/>
                </a:solidFill>
              </a:endParaRPr>
            </a:p>
            <a:p>
              <a:pPr algn="ctr"/>
              <a:r>
                <a:rPr lang="en-US" altLang="ko-KR" dirty="0">
                  <a:solidFill>
                    <a:schemeClr val="tx1"/>
                  </a:solidFill>
                </a:rPr>
                <a:t>(KT)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구름 33">
              <a:extLst>
                <a:ext uri="{FF2B5EF4-FFF2-40B4-BE49-F238E27FC236}">
                  <a16:creationId xmlns:a16="http://schemas.microsoft.com/office/drawing/2014/main" id="{6B8D1F7E-A59F-3B45-FAE8-16AB6F7525DF}"/>
                </a:ext>
              </a:extLst>
            </p:cNvPr>
            <p:cNvSpPr/>
            <p:nvPr/>
          </p:nvSpPr>
          <p:spPr>
            <a:xfrm>
              <a:off x="6130715" y="1039125"/>
              <a:ext cx="1538654" cy="668216"/>
            </a:xfrm>
            <a:prstGeom prst="cloud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/>
                <a:t>인터넷</a:t>
              </a:r>
            </a:p>
          </p:txBody>
        </p:sp>
        <p:sp>
          <p:nvSpPr>
            <p:cNvPr id="35" name="직사각형 34">
              <a:extLst>
                <a:ext uri="{FF2B5EF4-FFF2-40B4-BE49-F238E27FC236}">
                  <a16:creationId xmlns:a16="http://schemas.microsoft.com/office/drawing/2014/main" id="{05034AD9-01C4-D11B-54C3-94CD0C70B361}"/>
                </a:ext>
              </a:extLst>
            </p:cNvPr>
            <p:cNvSpPr/>
            <p:nvPr/>
          </p:nvSpPr>
          <p:spPr>
            <a:xfrm>
              <a:off x="6096000" y="3954785"/>
              <a:ext cx="1608083" cy="5255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</a:rPr>
                <a:t>L2 Switch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pic>
          <p:nvPicPr>
            <p:cNvPr id="36" name="그림 35">
              <a:extLst>
                <a:ext uri="{FF2B5EF4-FFF2-40B4-BE49-F238E27FC236}">
                  <a16:creationId xmlns:a16="http://schemas.microsoft.com/office/drawing/2014/main" id="{0ED855E6-29D7-A3D5-07F4-5EB377F1FD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474542" y="5108442"/>
              <a:ext cx="621458" cy="701646"/>
            </a:xfrm>
            <a:prstGeom prst="rect">
              <a:avLst/>
            </a:prstGeom>
          </p:spPr>
        </p:pic>
        <p:pic>
          <p:nvPicPr>
            <p:cNvPr id="37" name="그림 36">
              <a:extLst>
                <a:ext uri="{FF2B5EF4-FFF2-40B4-BE49-F238E27FC236}">
                  <a16:creationId xmlns:a16="http://schemas.microsoft.com/office/drawing/2014/main" id="{1EC8D918-67E4-63B3-CC41-AD9114982DE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82591" y="5108442"/>
              <a:ext cx="621458" cy="701646"/>
            </a:xfrm>
            <a:prstGeom prst="rect">
              <a:avLst/>
            </a:prstGeom>
          </p:spPr>
        </p:pic>
        <p:cxnSp>
          <p:nvCxnSpPr>
            <p:cNvPr id="39" name="직선 연결선 38">
              <a:extLst>
                <a:ext uri="{FF2B5EF4-FFF2-40B4-BE49-F238E27FC236}">
                  <a16:creationId xmlns:a16="http://schemas.microsoft.com/office/drawing/2014/main" id="{0BB0DA1F-F1BF-AE14-AC99-662ECD808F8A}"/>
                </a:ext>
              </a:extLst>
            </p:cNvPr>
            <p:cNvCxnSpPr>
              <a:stCxn id="34" idx="1"/>
              <a:endCxn id="33" idx="0"/>
            </p:cNvCxnSpPr>
            <p:nvPr/>
          </p:nvCxnSpPr>
          <p:spPr>
            <a:xfrm>
              <a:off x="6900042" y="1706629"/>
              <a:ext cx="0" cy="50728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39">
              <a:extLst>
                <a:ext uri="{FF2B5EF4-FFF2-40B4-BE49-F238E27FC236}">
                  <a16:creationId xmlns:a16="http://schemas.microsoft.com/office/drawing/2014/main" id="{5387513A-2ED7-3A23-F79A-CFE60FF3D0CA}"/>
                </a:ext>
              </a:extLst>
            </p:cNvPr>
            <p:cNvCxnSpPr>
              <a:cxnSpLocks/>
              <a:stCxn id="33" idx="2"/>
              <a:endCxn id="32" idx="0"/>
            </p:cNvCxnSpPr>
            <p:nvPr/>
          </p:nvCxnSpPr>
          <p:spPr>
            <a:xfrm>
              <a:off x="6900042" y="2739427"/>
              <a:ext cx="0" cy="34492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40">
              <a:extLst>
                <a:ext uri="{FF2B5EF4-FFF2-40B4-BE49-F238E27FC236}">
                  <a16:creationId xmlns:a16="http://schemas.microsoft.com/office/drawing/2014/main" id="{35498681-6D19-37BD-FC29-F26BCCC5E0F5}"/>
                </a:ext>
              </a:extLst>
            </p:cNvPr>
            <p:cNvCxnSpPr>
              <a:cxnSpLocks/>
              <a:stCxn id="32" idx="2"/>
              <a:endCxn id="35" idx="0"/>
            </p:cNvCxnSpPr>
            <p:nvPr/>
          </p:nvCxnSpPr>
          <p:spPr>
            <a:xfrm>
              <a:off x="6900042" y="3609865"/>
              <a:ext cx="0" cy="34492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연결선: 꺾임 41">
              <a:extLst>
                <a:ext uri="{FF2B5EF4-FFF2-40B4-BE49-F238E27FC236}">
                  <a16:creationId xmlns:a16="http://schemas.microsoft.com/office/drawing/2014/main" id="{F599E4E1-29E8-4189-A9E9-E3F484203913}"/>
                </a:ext>
              </a:extLst>
            </p:cNvPr>
            <p:cNvCxnSpPr>
              <a:stCxn id="35" idx="2"/>
              <a:endCxn id="36" idx="0"/>
            </p:cNvCxnSpPr>
            <p:nvPr/>
          </p:nvCxnSpPr>
          <p:spPr>
            <a:xfrm rot="5400000">
              <a:off x="6028588" y="4236987"/>
              <a:ext cx="628139" cy="1114771"/>
            </a:xfrm>
            <a:prstGeom prst="bentConnector3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연결선: 꺾임 42">
              <a:extLst>
                <a:ext uri="{FF2B5EF4-FFF2-40B4-BE49-F238E27FC236}">
                  <a16:creationId xmlns:a16="http://schemas.microsoft.com/office/drawing/2014/main" id="{3B1F2196-2C15-CF5E-324C-6D78C45DB54F}"/>
                </a:ext>
              </a:extLst>
            </p:cNvPr>
            <p:cNvCxnSpPr>
              <a:cxnSpLocks/>
              <a:stCxn id="35" idx="2"/>
              <a:endCxn id="37" idx="0"/>
            </p:cNvCxnSpPr>
            <p:nvPr/>
          </p:nvCxnSpPr>
          <p:spPr>
            <a:xfrm rot="5400000">
              <a:off x="6582612" y="4791011"/>
              <a:ext cx="628139" cy="6722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연결선: 꺾임 43">
              <a:extLst>
                <a:ext uri="{FF2B5EF4-FFF2-40B4-BE49-F238E27FC236}">
                  <a16:creationId xmlns:a16="http://schemas.microsoft.com/office/drawing/2014/main" id="{133B7899-1D45-2882-368B-A1EFD9DE714B}"/>
                </a:ext>
              </a:extLst>
            </p:cNvPr>
            <p:cNvCxnSpPr>
              <a:cxnSpLocks/>
              <a:stCxn id="32" idx="2"/>
              <a:endCxn id="61" idx="0"/>
            </p:cNvCxnSpPr>
            <p:nvPr/>
          </p:nvCxnSpPr>
          <p:spPr>
            <a:xfrm rot="16200000" flipH="1">
              <a:off x="7878573" y="2631334"/>
              <a:ext cx="339617" cy="2296678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45" name="그림 44">
              <a:extLst>
                <a:ext uri="{FF2B5EF4-FFF2-40B4-BE49-F238E27FC236}">
                  <a16:creationId xmlns:a16="http://schemas.microsoft.com/office/drawing/2014/main" id="{0C533505-8CFF-04A0-9562-ECB10C23D2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82449" y="5108442"/>
              <a:ext cx="621458" cy="701646"/>
            </a:xfrm>
            <a:prstGeom prst="rect">
              <a:avLst/>
            </a:prstGeom>
          </p:spPr>
        </p:pic>
        <p:sp>
          <p:nvSpPr>
            <p:cNvPr id="53" name="직사각형 52">
              <a:extLst>
                <a:ext uri="{FF2B5EF4-FFF2-40B4-BE49-F238E27FC236}">
                  <a16:creationId xmlns:a16="http://schemas.microsoft.com/office/drawing/2014/main" id="{88B1F1DC-7829-E95E-56A6-E5B9A884EA89}"/>
                </a:ext>
              </a:extLst>
            </p:cNvPr>
            <p:cNvSpPr/>
            <p:nvPr/>
          </p:nvSpPr>
          <p:spPr>
            <a:xfrm>
              <a:off x="8151845" y="1110474"/>
              <a:ext cx="1608083" cy="525518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</a:rPr>
                <a:t>SKB</a:t>
              </a:r>
              <a:r>
                <a:rPr lang="ko-KR" altLang="en-US" dirty="0">
                  <a:solidFill>
                    <a:schemeClr val="tx1"/>
                  </a:solidFill>
                </a:rPr>
                <a:t> </a:t>
              </a:r>
              <a:r>
                <a:rPr lang="en-US" altLang="ko-KR" dirty="0">
                  <a:solidFill>
                    <a:schemeClr val="tx1"/>
                  </a:solidFill>
                </a:rPr>
                <a:t>VPN</a:t>
              </a:r>
              <a:r>
                <a:rPr lang="ko-KR" altLang="en-US" dirty="0">
                  <a:solidFill>
                    <a:schemeClr val="tx1"/>
                  </a:solidFill>
                </a:rPr>
                <a:t>장비</a:t>
              </a:r>
            </a:p>
          </p:txBody>
        </p:sp>
        <p:sp>
          <p:nvSpPr>
            <p:cNvPr id="54" name="직사각형 53">
              <a:extLst>
                <a:ext uri="{FF2B5EF4-FFF2-40B4-BE49-F238E27FC236}">
                  <a16:creationId xmlns:a16="http://schemas.microsoft.com/office/drawing/2014/main" id="{A2E6021C-4E1E-1593-8221-51C2027DAAB5}"/>
                </a:ext>
              </a:extLst>
            </p:cNvPr>
            <p:cNvSpPr/>
            <p:nvPr/>
          </p:nvSpPr>
          <p:spPr>
            <a:xfrm>
              <a:off x="10032412" y="1110474"/>
              <a:ext cx="1608083" cy="525518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chemeClr val="tx1"/>
                  </a:solidFill>
                </a:rPr>
                <a:t>SKB</a:t>
              </a:r>
              <a:r>
                <a:rPr lang="ko-KR" altLang="en-US" dirty="0">
                  <a:solidFill>
                    <a:schemeClr val="tx1"/>
                  </a:solidFill>
                </a:rPr>
                <a:t> </a:t>
              </a:r>
              <a:r>
                <a:rPr lang="en-US" altLang="ko-KR" dirty="0">
                  <a:solidFill>
                    <a:schemeClr val="tx1"/>
                  </a:solidFill>
                </a:rPr>
                <a:t>Swing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55" name="직선 연결선 54">
              <a:extLst>
                <a:ext uri="{FF2B5EF4-FFF2-40B4-BE49-F238E27FC236}">
                  <a16:creationId xmlns:a16="http://schemas.microsoft.com/office/drawing/2014/main" id="{348D03C4-FDEA-18DF-ED16-589318D5ADA8}"/>
                </a:ext>
              </a:extLst>
            </p:cNvPr>
            <p:cNvCxnSpPr>
              <a:cxnSpLocks/>
              <a:stCxn id="34" idx="0"/>
              <a:endCxn id="53" idx="1"/>
            </p:cNvCxnSpPr>
            <p:nvPr/>
          </p:nvCxnSpPr>
          <p:spPr>
            <a:xfrm>
              <a:off x="7668087" y="1373233"/>
              <a:ext cx="483758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>
              <a:extLst>
                <a:ext uri="{FF2B5EF4-FFF2-40B4-BE49-F238E27FC236}">
                  <a16:creationId xmlns:a16="http://schemas.microsoft.com/office/drawing/2014/main" id="{5690943F-CD28-CC58-6CC6-AF1685567165}"/>
                </a:ext>
              </a:extLst>
            </p:cNvPr>
            <p:cNvCxnSpPr>
              <a:cxnSpLocks/>
              <a:stCxn id="53" idx="3"/>
              <a:endCxn id="54" idx="1"/>
            </p:cNvCxnSpPr>
            <p:nvPr/>
          </p:nvCxnSpPr>
          <p:spPr>
            <a:xfrm>
              <a:off x="9759928" y="1373233"/>
              <a:ext cx="272484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직사각형 60">
              <a:extLst>
                <a:ext uri="{FF2B5EF4-FFF2-40B4-BE49-F238E27FC236}">
                  <a16:creationId xmlns:a16="http://schemas.microsoft.com/office/drawing/2014/main" id="{8B59FB15-0BFF-D7EF-F64C-9CB350F29B2C}"/>
                </a:ext>
              </a:extLst>
            </p:cNvPr>
            <p:cNvSpPr/>
            <p:nvPr/>
          </p:nvSpPr>
          <p:spPr>
            <a:xfrm>
              <a:off x="8633511" y="3949482"/>
              <a:ext cx="1126417" cy="536123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err="1">
                  <a:solidFill>
                    <a:schemeClr val="tx1"/>
                  </a:solidFill>
                </a:rPr>
                <a:t>VForce</a:t>
              </a:r>
              <a:endParaRPr lang="en-US" altLang="ko-KR" sz="1400" dirty="0">
                <a:solidFill>
                  <a:schemeClr val="tx1"/>
                </a:solidFill>
              </a:endParaRPr>
            </a:p>
            <a:p>
              <a:pPr algn="ctr"/>
              <a:r>
                <a:rPr lang="en-US" altLang="ko-KR" sz="1400" dirty="0">
                  <a:solidFill>
                    <a:schemeClr val="tx1"/>
                  </a:solidFill>
                </a:rPr>
                <a:t>(H/W VPN)</a:t>
              </a:r>
              <a:endParaRPr lang="ko-KR" alt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80" name="연결선: 꺾임 79">
              <a:extLst>
                <a:ext uri="{FF2B5EF4-FFF2-40B4-BE49-F238E27FC236}">
                  <a16:creationId xmlns:a16="http://schemas.microsoft.com/office/drawing/2014/main" id="{A716D8E8-BFEB-BDD6-C44D-BFB2A00AE8E7}"/>
                </a:ext>
              </a:extLst>
            </p:cNvPr>
            <p:cNvCxnSpPr>
              <a:cxnSpLocks/>
              <a:stCxn id="35" idx="2"/>
              <a:endCxn id="45" idx="0"/>
            </p:cNvCxnSpPr>
            <p:nvPr/>
          </p:nvCxnSpPr>
          <p:spPr>
            <a:xfrm rot="16200000" flipH="1">
              <a:off x="7132541" y="4247804"/>
              <a:ext cx="628139" cy="1093136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타원 92">
            <a:extLst>
              <a:ext uri="{FF2B5EF4-FFF2-40B4-BE49-F238E27FC236}">
                <a16:creationId xmlns:a16="http://schemas.microsoft.com/office/drawing/2014/main" id="{69A67680-739A-D7C3-AF53-CC414B50CA15}"/>
              </a:ext>
            </a:extLst>
          </p:cNvPr>
          <p:cNvSpPr/>
          <p:nvPr/>
        </p:nvSpPr>
        <p:spPr>
          <a:xfrm>
            <a:off x="6985341" y="3326646"/>
            <a:ext cx="162653" cy="1508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타원 93">
            <a:extLst>
              <a:ext uri="{FF2B5EF4-FFF2-40B4-BE49-F238E27FC236}">
                <a16:creationId xmlns:a16="http://schemas.microsoft.com/office/drawing/2014/main" id="{50EFCB92-8B8A-4C0B-ABB8-0E0A8D5E5247}"/>
              </a:ext>
            </a:extLst>
          </p:cNvPr>
          <p:cNvSpPr/>
          <p:nvPr/>
        </p:nvSpPr>
        <p:spPr>
          <a:xfrm>
            <a:off x="9196719" y="4168686"/>
            <a:ext cx="162653" cy="1508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타원 94">
            <a:extLst>
              <a:ext uri="{FF2B5EF4-FFF2-40B4-BE49-F238E27FC236}">
                <a16:creationId xmlns:a16="http://schemas.microsoft.com/office/drawing/2014/main" id="{E7A094B5-60FA-EDBB-6F5E-57A3EFD090DC}"/>
              </a:ext>
            </a:extLst>
          </p:cNvPr>
          <p:cNvSpPr/>
          <p:nvPr/>
        </p:nvSpPr>
        <p:spPr>
          <a:xfrm>
            <a:off x="10079751" y="1373233"/>
            <a:ext cx="162653" cy="1508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타원 95">
            <a:extLst>
              <a:ext uri="{FF2B5EF4-FFF2-40B4-BE49-F238E27FC236}">
                <a16:creationId xmlns:a16="http://schemas.microsoft.com/office/drawing/2014/main" id="{6E5A6F93-8469-5865-AB48-626D7590D7E0}"/>
              </a:ext>
            </a:extLst>
          </p:cNvPr>
          <p:cNvSpPr/>
          <p:nvPr/>
        </p:nvSpPr>
        <p:spPr>
          <a:xfrm>
            <a:off x="6592546" y="4117202"/>
            <a:ext cx="162653" cy="1508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타원 96">
            <a:extLst>
              <a:ext uri="{FF2B5EF4-FFF2-40B4-BE49-F238E27FC236}">
                <a16:creationId xmlns:a16="http://schemas.microsoft.com/office/drawing/2014/main" id="{5EE1BD0F-A112-EBF6-394E-4E06B3029BF8}"/>
              </a:ext>
            </a:extLst>
          </p:cNvPr>
          <p:cNvSpPr/>
          <p:nvPr/>
        </p:nvSpPr>
        <p:spPr>
          <a:xfrm>
            <a:off x="7828639" y="5308399"/>
            <a:ext cx="162653" cy="1508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9" name="타원 98">
            <a:extLst>
              <a:ext uri="{FF2B5EF4-FFF2-40B4-BE49-F238E27FC236}">
                <a16:creationId xmlns:a16="http://schemas.microsoft.com/office/drawing/2014/main" id="{4D99E9AD-EA86-9257-7D87-A7A63B3EF783}"/>
              </a:ext>
            </a:extLst>
          </p:cNvPr>
          <p:cNvSpPr/>
          <p:nvPr/>
        </p:nvSpPr>
        <p:spPr>
          <a:xfrm>
            <a:off x="7274694" y="1361274"/>
            <a:ext cx="162653" cy="1508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3" name="연결선: 꺾임 102">
            <a:extLst>
              <a:ext uri="{FF2B5EF4-FFF2-40B4-BE49-F238E27FC236}">
                <a16:creationId xmlns:a16="http://schemas.microsoft.com/office/drawing/2014/main" id="{A5021514-23B1-4E23-B7F4-01641ED93901}"/>
              </a:ext>
            </a:extLst>
          </p:cNvPr>
          <p:cNvCxnSpPr>
            <a:cxnSpLocks/>
            <a:stCxn id="97" idx="2"/>
            <a:endCxn id="96" idx="0"/>
          </p:cNvCxnSpPr>
          <p:nvPr/>
        </p:nvCxnSpPr>
        <p:spPr>
          <a:xfrm rot="10800000">
            <a:off x="6673873" y="4117202"/>
            <a:ext cx="1154766" cy="1266630"/>
          </a:xfrm>
          <a:prstGeom prst="bentConnector4">
            <a:avLst>
              <a:gd name="adj1" fmla="val -6041"/>
              <a:gd name="adj2" fmla="val 58379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연결선: 꺾임 112">
            <a:extLst>
              <a:ext uri="{FF2B5EF4-FFF2-40B4-BE49-F238E27FC236}">
                <a16:creationId xmlns:a16="http://schemas.microsoft.com/office/drawing/2014/main" id="{5F67AA02-5FFD-2E7E-2ABE-1B28BA097B2A}"/>
              </a:ext>
            </a:extLst>
          </p:cNvPr>
          <p:cNvCxnSpPr>
            <a:cxnSpLocks/>
            <a:stCxn id="96" idx="0"/>
          </p:cNvCxnSpPr>
          <p:nvPr/>
        </p:nvCxnSpPr>
        <p:spPr>
          <a:xfrm rot="5400000" flipH="1" flipV="1">
            <a:off x="6544311" y="3513522"/>
            <a:ext cx="733243" cy="474119"/>
          </a:xfrm>
          <a:prstGeom prst="bentConnector3">
            <a:avLst>
              <a:gd name="adj1" fmla="val 98324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연결선: 꺾임 115">
            <a:extLst>
              <a:ext uri="{FF2B5EF4-FFF2-40B4-BE49-F238E27FC236}">
                <a16:creationId xmlns:a16="http://schemas.microsoft.com/office/drawing/2014/main" id="{205B6F24-36CF-5167-B344-6AA01B1F0245}"/>
              </a:ext>
            </a:extLst>
          </p:cNvPr>
          <p:cNvCxnSpPr>
            <a:cxnSpLocks/>
            <a:stCxn id="93" idx="6"/>
            <a:endCxn id="94" idx="2"/>
          </p:cNvCxnSpPr>
          <p:nvPr/>
        </p:nvCxnSpPr>
        <p:spPr>
          <a:xfrm>
            <a:off x="7147994" y="3402079"/>
            <a:ext cx="2048725" cy="842040"/>
          </a:xfrm>
          <a:prstGeom prst="bentConnector3">
            <a:avLst>
              <a:gd name="adj1" fmla="val 82336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연결선: 꺾임 118">
            <a:extLst>
              <a:ext uri="{FF2B5EF4-FFF2-40B4-BE49-F238E27FC236}">
                <a16:creationId xmlns:a16="http://schemas.microsoft.com/office/drawing/2014/main" id="{6E7E6DC6-5803-1765-6BE0-5DA45BC036B0}"/>
              </a:ext>
            </a:extLst>
          </p:cNvPr>
          <p:cNvCxnSpPr>
            <a:cxnSpLocks/>
            <a:stCxn id="94" idx="0"/>
            <a:endCxn id="99" idx="4"/>
          </p:cNvCxnSpPr>
          <p:nvPr/>
        </p:nvCxnSpPr>
        <p:spPr>
          <a:xfrm rot="16200000" flipV="1">
            <a:off x="6988761" y="1879400"/>
            <a:ext cx="2656546" cy="1922025"/>
          </a:xfrm>
          <a:prstGeom prst="bentConnector3">
            <a:avLst>
              <a:gd name="adj1" fmla="val 34546"/>
            </a:avLst>
          </a:prstGeom>
          <a:ln w="76200">
            <a:solidFill>
              <a:srgbClr val="FF0000"/>
            </a:solidFill>
            <a:tailEnd type="triangle"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직선 연결선 130">
            <a:extLst>
              <a:ext uri="{FF2B5EF4-FFF2-40B4-BE49-F238E27FC236}">
                <a16:creationId xmlns:a16="http://schemas.microsoft.com/office/drawing/2014/main" id="{7C3C8110-D966-B09A-48EA-D0F23B5C6339}"/>
              </a:ext>
            </a:extLst>
          </p:cNvPr>
          <p:cNvCxnSpPr>
            <a:cxnSpLocks/>
            <a:stCxn id="99" idx="6"/>
            <a:endCxn id="95" idx="2"/>
          </p:cNvCxnSpPr>
          <p:nvPr/>
        </p:nvCxnSpPr>
        <p:spPr>
          <a:xfrm>
            <a:off x="7437347" y="1436707"/>
            <a:ext cx="2642404" cy="11959"/>
          </a:xfrm>
          <a:prstGeom prst="line">
            <a:avLst/>
          </a:prstGeom>
          <a:ln w="76200">
            <a:solidFill>
              <a:srgbClr val="FF0000"/>
            </a:solidFill>
            <a:tailEnd type="triangle"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863609B9-CA09-7E9E-8934-3A37B426854E}"/>
              </a:ext>
            </a:extLst>
          </p:cNvPr>
          <p:cNvSpPr txBox="1"/>
          <p:nvPr/>
        </p:nvSpPr>
        <p:spPr>
          <a:xfrm>
            <a:off x="7356020" y="5818875"/>
            <a:ext cx="1154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/>
              <a:t>유지보수</a:t>
            </a:r>
            <a:r>
              <a:rPr lang="en-US" altLang="ko-KR" sz="1200" dirty="0"/>
              <a:t> </a:t>
            </a:r>
          </a:p>
          <a:p>
            <a:pPr algn="ctr"/>
            <a:r>
              <a:rPr lang="ko-KR" altLang="en-US" sz="1200" dirty="0"/>
              <a:t>전용</a:t>
            </a:r>
            <a:r>
              <a:rPr lang="en-US" altLang="ko-KR" sz="1200" dirty="0"/>
              <a:t>PC</a:t>
            </a:r>
            <a:endParaRPr lang="ko-KR" altLang="en-US" sz="1200" dirty="0"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14ABFD66-E87E-1CD8-4919-5972D39ABB9E}"/>
              </a:ext>
            </a:extLst>
          </p:cNvPr>
          <p:cNvSpPr txBox="1"/>
          <p:nvPr/>
        </p:nvSpPr>
        <p:spPr>
          <a:xfrm>
            <a:off x="9899779" y="4662068"/>
            <a:ext cx="15115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1800" dirty="0" err="1">
                <a:solidFill>
                  <a:srgbClr val="FF0000"/>
                </a:solidFill>
              </a:rPr>
              <a:t>VForce</a:t>
            </a:r>
            <a:endParaRPr lang="en-US" altLang="ko-KR" sz="1800" dirty="0">
              <a:solidFill>
                <a:srgbClr val="FF0000"/>
              </a:solidFill>
            </a:endParaRPr>
          </a:p>
          <a:p>
            <a:pPr algn="ctr"/>
            <a:r>
              <a:rPr lang="en-US" altLang="ko-KR" sz="1800" dirty="0">
                <a:solidFill>
                  <a:srgbClr val="FF0000"/>
                </a:solidFill>
              </a:rPr>
              <a:t>(H/W VPN)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142" name="직선 화살표 연결선 141">
            <a:extLst>
              <a:ext uri="{FF2B5EF4-FFF2-40B4-BE49-F238E27FC236}">
                <a16:creationId xmlns:a16="http://schemas.microsoft.com/office/drawing/2014/main" id="{B5D36403-ACA2-D142-51F7-BE1488B48A32}"/>
              </a:ext>
            </a:extLst>
          </p:cNvPr>
          <p:cNvCxnSpPr>
            <a:cxnSpLocks/>
            <a:stCxn id="140" idx="0"/>
            <a:endCxn id="61" idx="3"/>
          </p:cNvCxnSpPr>
          <p:nvPr/>
        </p:nvCxnSpPr>
        <p:spPr>
          <a:xfrm flipH="1" flipV="1">
            <a:off x="9759928" y="4217544"/>
            <a:ext cx="895631" cy="444524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12BA707B-A1A1-E5BB-0AFC-4FD976D18A95}"/>
              </a:ext>
            </a:extLst>
          </p:cNvPr>
          <p:cNvCxnSpPr>
            <a:cxnSpLocks/>
          </p:cNvCxnSpPr>
          <p:nvPr/>
        </p:nvCxnSpPr>
        <p:spPr>
          <a:xfrm flipH="1">
            <a:off x="9196719" y="2491273"/>
            <a:ext cx="883032" cy="551098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9338DCF2-3765-7CBD-380B-02A282389860}"/>
              </a:ext>
            </a:extLst>
          </p:cNvPr>
          <p:cNvSpPr txBox="1"/>
          <p:nvPr/>
        </p:nvSpPr>
        <p:spPr>
          <a:xfrm>
            <a:off x="10032412" y="2228515"/>
            <a:ext cx="15115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>
                <a:solidFill>
                  <a:srgbClr val="FF0000"/>
                </a:solidFill>
              </a:rPr>
              <a:t>VPN </a:t>
            </a:r>
            <a:r>
              <a:rPr lang="ko-KR" altLang="en-US" dirty="0" err="1">
                <a:solidFill>
                  <a:srgbClr val="FF0000"/>
                </a:solidFill>
              </a:rPr>
              <a:t>터널링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038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58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관리&amp;사업</dc:creator>
  <cp:lastModifiedBy>관리&amp;사업</cp:lastModifiedBy>
  <cp:revision>1</cp:revision>
  <dcterms:created xsi:type="dcterms:W3CDTF">2026-01-30T08:58:48Z</dcterms:created>
  <dcterms:modified xsi:type="dcterms:W3CDTF">2026-01-30T09:36:05Z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Fasoo_Trace_ID" pid="2">
    <vt:lpwstr>eyJub2RlMSI6eyJkc2QiOiIwMTAwMDAwMDAwMDA0MjQ5IiwibG9nVGltZSI6IjIwMjYtMDEtMzBUMDk6MzY6MDZaIiwicElEIjoxLCJwcm9jZXNzSWQiOjI3OTgwLCJwcm9jZXNzTmFtZSI6IlBPV0VSUE5ULkVYRSIsInRyYWNlSWQiOiJGMDhGNzk3MDhGQjQ0NDk5OURGOEZFN0FCRjgwQzM5OCIsInVzZXJDb2RlIjoiaWFtaW1wIn0sIm5vZGUyIjp7ImRzZCI6IjAxMDAwMDAwMDAwMDQyNDkiLCJsb2dUaW1lIjoiMjAyNi0wMS0zMFQwOTozNjowNloiLCJwSUQiOjEsInByb2Nlc3NJZCI6Mjc5ODAsInByb2Nlc3NOYW1lIjoiUE9XRVJQTlQuRVhFIiwidHJhY2VJZCI6IkYwOEY3OTcwOEZCNDQ0OTk5REY4RkU3QUJGODBDMzk4IiwidXNlckNvZGUiOiJpYW1pbXAifSwibm9kZTMiOnsiZHNkIjoiMDEwMDAwMDAwMDAwNDI0OSIsImxvZ1RpbWUiOiIyMDI2LTAxLTMwVDA5OjM2OjA2WiIsInBJRCI6MSwicHJvY2Vzc0lkIjoyNzk4MCwicHJvY2Vzc05hbWUiOiJQT1dFUlBOVC5FWEUiLCJ0cmFjZUlkIjoiRjA4Rjc5NzA4RkI0NDQ5OTlERjhGRTdBQkY4MEMzOTgiLCJ1c2VyQ29kZSI6ImlhbWltcCJ9LCJub2RlNCI6eyJkc2QiOiIwMTAwMDAwMDAwMDA0MjQ5IiwibG9nVGltZSI6IjIwMjYtMDEtMzBUMDk6MzY6MDZaIiwicElEIjoxLCJwcm9jZXNzSWQiOjI3OTgwLCJwcm9jZXNzTmFtZSI6IlBPV0VSUE5ULkVYRSIsInRyYWNlSWQiOiJGMDhGNzk3MDhGQjQ0NDk5OURGOEZFN0FCRjgwQzM5OCIsInVzZXJDb2RlIjoiaWFtaW1wIn0sIm5vZGU1Ijp7ImRzZCI6IjAwMDAwMDAwMDAwMDAwMDAiLCJsb2dUaW1lIjoiMjAyNi0wMS0zMFQxMDoyOTo1MFoiLCJwSUQiOjIwNDgsInByb2Nlc3NJZCI6Mjc5ODAsInByb2Nlc3NOYW1lIjoiUE9XRVJQTlQuRVhFIiwidHJhY2VJZCI6Ijc5NDY3MzI4MEEwOTREOTVCNkY4ODc2NTk5QkY4MzQ0IiwidXNlckNvZGUiOiJpYW1pbXAifSwibm9kZUNvdW50IjoyLCJyb290VHJhY2VJZCI6IkYwOEY3OTcwOEZCNDQ0OTk5REY4RkU3QUJGODBDMzk4In0=</vt:lpwstr>
  </property>
</Properties>
</file>